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222" y="209955"/>
            <a:ext cx="10078075" cy="81023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Tomorrow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293" y="1175831"/>
            <a:ext cx="11245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Annie: The </a:t>
            </a:r>
            <a:r>
              <a:rPr lang="en-US" sz="3200" b="1" dirty="0" err="1" smtClean="0"/>
              <a:t>sun’ll</a:t>
            </a:r>
            <a:r>
              <a:rPr lang="en-US" sz="3200" b="1" dirty="0" smtClean="0"/>
              <a:t> come out tomorrow. 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Bet your bottom dollar that tomorrow, there’ll be sun	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Just </a:t>
            </a:r>
            <a:r>
              <a:rPr lang="en-US" sz="3200" b="1" dirty="0" err="1" smtClean="0"/>
              <a:t>thinkin</a:t>
            </a:r>
            <a:r>
              <a:rPr lang="en-US" sz="3200" b="1" dirty="0" smtClean="0"/>
              <a:t>’ about tomorrow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Clears a way the cobwebs and the sorrow, ‘til there’s none!</a:t>
            </a:r>
          </a:p>
          <a:p>
            <a:r>
              <a:rPr lang="en-US" sz="3200" b="1" dirty="0" smtClean="0"/>
              <a:t>Add Cast: When I’m stuck with a day that’s gray and lonely,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	I just stick out my chin and grin and say, “Oh,”</a:t>
            </a:r>
          </a:p>
          <a:p>
            <a:endParaRPr lang="en-US" sz="3200" b="1" dirty="0"/>
          </a:p>
          <a:p>
            <a:r>
              <a:rPr lang="en-US" sz="3200" b="1" dirty="0" smtClean="0"/>
              <a:t>ALL: the </a:t>
            </a:r>
            <a:r>
              <a:rPr lang="en-US" sz="3200" b="1" dirty="0" err="1" smtClean="0"/>
              <a:t>sun’ll</a:t>
            </a:r>
            <a:r>
              <a:rPr lang="en-US" sz="3200" b="1" dirty="0" smtClean="0"/>
              <a:t> come out tomorrow </a:t>
            </a:r>
          </a:p>
          <a:p>
            <a:r>
              <a:rPr lang="en-US" sz="3200" b="1" dirty="0"/>
              <a:t>	 </a:t>
            </a:r>
            <a:r>
              <a:rPr lang="en-US" sz="3200" b="1" dirty="0" smtClean="0"/>
              <a:t>  so </a:t>
            </a:r>
            <a:r>
              <a:rPr lang="en-US" sz="3200" b="1" dirty="0" err="1" smtClean="0"/>
              <a:t>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gotta</a:t>
            </a:r>
            <a:r>
              <a:rPr lang="en-US" sz="3200" b="1" dirty="0" smtClean="0"/>
              <a:t> hang on ‘til tomorrow, come what may.”</a:t>
            </a:r>
          </a:p>
          <a:p>
            <a:r>
              <a:rPr lang="en-US" sz="3200" b="1" dirty="0"/>
              <a:t>	 </a:t>
            </a:r>
            <a:r>
              <a:rPr lang="en-US" sz="3200" b="1" dirty="0" smtClean="0"/>
              <a:t>  Tomorrow! Tomorrow! I love </a:t>
            </a:r>
            <a:r>
              <a:rPr lang="en-US" sz="3200" b="1" dirty="0" err="1" smtClean="0"/>
              <a:t>ya</a:t>
            </a:r>
            <a:r>
              <a:rPr lang="en-US" sz="3200" b="1" dirty="0" smtClean="0"/>
              <a:t>, Tomorrow!</a:t>
            </a:r>
          </a:p>
          <a:p>
            <a:r>
              <a:rPr lang="en-US" sz="3200" b="1" dirty="0"/>
              <a:t>	</a:t>
            </a:r>
            <a:r>
              <a:rPr lang="en-US" sz="3200" b="1" dirty="0" smtClean="0"/>
              <a:t>   You’re always a day--- a--- way----------!</a:t>
            </a:r>
            <a:endParaRPr lang="en-US" sz="3200" b="1" dirty="0"/>
          </a:p>
        </p:txBody>
      </p:sp>
      <p:pic>
        <p:nvPicPr>
          <p:cNvPr id="4" name="02 Tomorrow Voi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95628" y="310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10</Words>
  <Application>Microsoft Office PowerPoint</Application>
  <PresentationFormat>Widescreen</PresentationFormat>
  <Paragraphs>13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Tw Cen MT</vt:lpstr>
      <vt:lpstr>Droplet</vt:lpstr>
      <vt:lpstr>tomorrow</vt:lpstr>
      <vt:lpstr>Tomorrow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tomorrow</dc:title>
  <dc:creator>JANET MARTIN</dc:creator>
  <cp:lastModifiedBy>JANET MARTIN</cp:lastModifiedBy>
  <cp:revision>1</cp:revision>
  <dcterms:created xsi:type="dcterms:W3CDTF">2020-03-21T01:53:50Z</dcterms:created>
  <dcterms:modified xsi:type="dcterms:W3CDTF">2020-03-21T01:54:29Z</dcterms:modified>
</cp:coreProperties>
</file>