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0" autoAdjust="0"/>
    <p:restoredTop sz="94660"/>
  </p:normalViewPr>
  <p:slideViewPr>
    <p:cSldViewPr snapToGrid="0">
      <p:cViewPr varScale="1">
        <p:scale>
          <a:sx n="51" d="100"/>
          <a:sy n="51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Hard Knock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4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078075" cy="81023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It’s the Hard knock life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3775" y="1962150"/>
            <a:ext cx="105346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It’s the hard knock life for us! It’s the hard knock life for us!</a:t>
            </a:r>
          </a:p>
          <a:p>
            <a:r>
              <a:rPr lang="en-US" sz="2800" b="1" dirty="0" smtClean="0"/>
              <a:t>‘stead of treated, (we) get tricked! ‘stead of kisses, (we) get kicked!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It’s the hard knock life!</a:t>
            </a:r>
          </a:p>
          <a:p>
            <a:endParaRPr lang="en-US" sz="2800" b="1" dirty="0"/>
          </a:p>
          <a:p>
            <a:r>
              <a:rPr lang="en-US" sz="2800" b="1" dirty="0" smtClean="0"/>
              <a:t>Got no folks to speak of, so, it’s the hard knock row we hoe!</a:t>
            </a:r>
          </a:p>
          <a:p>
            <a:r>
              <a:rPr lang="en-US" sz="2800" b="1" dirty="0" smtClean="0"/>
              <a:t>Cotton blankets, </a:t>
            </a:r>
            <a:r>
              <a:rPr lang="en-US" sz="2800" b="1" i="1" dirty="0" smtClean="0"/>
              <a:t>X </a:t>
            </a:r>
            <a:r>
              <a:rPr lang="en-US" sz="2800" b="1" i="1" dirty="0" err="1" smtClean="0"/>
              <a:t>X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‘stead of wool; empty bellies, </a:t>
            </a:r>
            <a:r>
              <a:rPr lang="en-US" sz="2800" b="1" i="1" dirty="0" smtClean="0"/>
              <a:t>X </a:t>
            </a:r>
            <a:r>
              <a:rPr lang="en-US" sz="2800" b="1" i="1" dirty="0" err="1" smtClean="0"/>
              <a:t>X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‘stead of full!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It’s the hard knock life!</a:t>
            </a:r>
          </a:p>
        </p:txBody>
      </p:sp>
      <p:pic>
        <p:nvPicPr>
          <p:cNvPr id="5" name="01 It's A Hard Knock Life Voic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91500" y="5078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7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078075" cy="810233"/>
          </a:xfrm>
        </p:spPr>
        <p:txBody>
          <a:bodyPr/>
          <a:lstStyle/>
          <a:p>
            <a:r>
              <a:rPr lang="en-US" b="1" dirty="0" smtClean="0"/>
              <a:t>It’s the Hard knock life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487" y="1428750"/>
            <a:ext cx="105346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Small groups:</a:t>
            </a:r>
          </a:p>
          <a:p>
            <a:r>
              <a:rPr lang="en-US" sz="2800" b="1" dirty="0" smtClean="0"/>
              <a:t>Don’t it feel like the wind is always </a:t>
            </a:r>
            <a:r>
              <a:rPr lang="en-US" sz="2800" b="1" dirty="0" err="1" smtClean="0"/>
              <a:t>howlin</a:t>
            </a:r>
            <a:r>
              <a:rPr lang="en-US" sz="2800" b="1" dirty="0" smtClean="0"/>
              <a:t>’?</a:t>
            </a:r>
          </a:p>
          <a:p>
            <a:r>
              <a:rPr lang="en-US" sz="2800" b="1" dirty="0" smtClean="0"/>
              <a:t>Don’t it seem like there’s never any light?</a:t>
            </a:r>
          </a:p>
          <a:p>
            <a:r>
              <a:rPr lang="en-US" sz="2800" b="1" dirty="0" smtClean="0"/>
              <a:t>Once a day, don’t you </a:t>
            </a:r>
            <a:r>
              <a:rPr lang="en-US" sz="2800" b="1" dirty="0" err="1" smtClean="0"/>
              <a:t>wanna</a:t>
            </a:r>
            <a:r>
              <a:rPr lang="en-US" sz="2800" b="1" dirty="0" smtClean="0"/>
              <a:t> throw the towel in?</a:t>
            </a:r>
          </a:p>
          <a:p>
            <a:r>
              <a:rPr lang="en-US" sz="2800" b="1" dirty="0" smtClean="0"/>
              <a:t>It’s easier than putting’ up a fight.</a:t>
            </a:r>
          </a:p>
          <a:p>
            <a:r>
              <a:rPr lang="en-US" sz="2800" b="1" dirty="0" smtClean="0"/>
              <a:t>ALL Orphans:</a:t>
            </a:r>
          </a:p>
          <a:p>
            <a:r>
              <a:rPr lang="en-US" sz="2800" b="1" dirty="0" smtClean="0"/>
              <a:t>No one’s there when your dreams at night get creepy!</a:t>
            </a:r>
          </a:p>
          <a:p>
            <a:r>
              <a:rPr lang="en-US" sz="2800" b="1" dirty="0" smtClean="0"/>
              <a:t>No one cares if you grow or if you shrink!</a:t>
            </a:r>
          </a:p>
          <a:p>
            <a:r>
              <a:rPr lang="en-US" sz="2800" b="1" dirty="0" smtClean="0"/>
              <a:t>No one dries when your eyes get wet an’ weepy!</a:t>
            </a:r>
          </a:p>
          <a:p>
            <a:r>
              <a:rPr lang="en-US" sz="2800" b="1" dirty="0" smtClean="0"/>
              <a:t>From the </a:t>
            </a:r>
            <a:r>
              <a:rPr lang="en-US" sz="2800" b="1" dirty="0" err="1" smtClean="0"/>
              <a:t>cryin</a:t>
            </a:r>
            <a:r>
              <a:rPr lang="en-US" sz="2800" b="1" dirty="0" smtClean="0"/>
              <a:t>’, you would think this </a:t>
            </a:r>
            <a:r>
              <a:rPr lang="en-US" sz="2800" b="1" dirty="0" err="1" smtClean="0"/>
              <a:t>plac’d</a:t>
            </a:r>
            <a:r>
              <a:rPr lang="en-US" sz="2800" b="1" dirty="0" smtClean="0"/>
              <a:t> sink! </a:t>
            </a:r>
          </a:p>
          <a:p>
            <a:r>
              <a:rPr lang="en-US" sz="2800" b="1" dirty="0" smtClean="0"/>
              <a:t>ALL: </a:t>
            </a:r>
            <a:r>
              <a:rPr lang="en-US" sz="2800" b="1" dirty="0" err="1" smtClean="0"/>
              <a:t>Ohhhhh</a:t>
            </a:r>
            <a:r>
              <a:rPr lang="en-US" sz="2800" b="1" dirty="0" smtClean="0"/>
              <a:t>!!!!</a:t>
            </a:r>
          </a:p>
        </p:txBody>
      </p:sp>
    </p:spTree>
    <p:extLst>
      <p:ext uri="{BB962C8B-B14F-4D97-AF65-F5344CB8AC3E}">
        <p14:creationId xmlns:p14="http://schemas.microsoft.com/office/powerpoint/2010/main" val="12591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078075" cy="810233"/>
          </a:xfrm>
        </p:spPr>
        <p:txBody>
          <a:bodyPr/>
          <a:lstStyle/>
          <a:p>
            <a:r>
              <a:rPr lang="en-US" b="1" dirty="0" smtClean="0"/>
              <a:t>It’s the Hard knock life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487" y="1428750"/>
            <a:ext cx="105346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Empty belly life!  Rotten smelly life!</a:t>
            </a:r>
          </a:p>
          <a:p>
            <a:r>
              <a:rPr lang="en-US" sz="2800" b="1" dirty="0" smtClean="0"/>
              <a:t>Full of sorrow life!  No tomorrow life!</a:t>
            </a:r>
          </a:p>
          <a:p>
            <a:endParaRPr lang="en-US" sz="2800" b="1" dirty="0"/>
          </a:p>
          <a:p>
            <a:r>
              <a:rPr lang="en-US" sz="2800" b="1" dirty="0" smtClean="0"/>
              <a:t>Solo?:</a:t>
            </a:r>
            <a:br>
              <a:rPr lang="en-US" sz="2800" b="1" dirty="0" smtClean="0"/>
            </a:br>
            <a:r>
              <a:rPr lang="en-US" sz="2800" b="1" dirty="0" smtClean="0"/>
              <a:t>Santa Claus, we never see.</a:t>
            </a:r>
          </a:p>
          <a:p>
            <a:r>
              <a:rPr lang="en-US" sz="2800" b="1" dirty="0" smtClean="0"/>
              <a:t>“Santa Claus” what’s that? Who’s he?</a:t>
            </a:r>
          </a:p>
          <a:p>
            <a:r>
              <a:rPr lang="en-US" sz="2800" b="1" dirty="0" smtClean="0"/>
              <a:t>ORPHANS: No one cares for you a smidge 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			when you’re in an orphanage!</a:t>
            </a:r>
          </a:p>
          <a:p>
            <a:endParaRPr lang="en-US" sz="2800" b="1" dirty="0"/>
          </a:p>
          <a:p>
            <a:r>
              <a:rPr lang="en-US" sz="2800" b="1" dirty="0" smtClean="0"/>
              <a:t>ALL: It’s the hard-knock life, it’s the hard-knock life,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	It’s….the…hard….knock…life-------!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508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</TotalTime>
  <Words>170</Words>
  <Application>Microsoft Office PowerPoint</Application>
  <PresentationFormat>Widescreen</PresentationFormat>
  <Paragraphs>32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Tw Cen MT</vt:lpstr>
      <vt:lpstr>Droplet</vt:lpstr>
      <vt:lpstr>Hard Knock Life</vt:lpstr>
      <vt:lpstr>It’s the Hard knock life</vt:lpstr>
      <vt:lpstr>It’s the Hard knock life</vt:lpstr>
      <vt:lpstr>It’s the Hard knock life</vt:lpstr>
    </vt:vector>
  </TitlesOfParts>
  <Company>AISD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 Knock Life</dc:title>
  <dc:creator>JANET MARTIN</dc:creator>
  <cp:lastModifiedBy>JANET MARTIN</cp:lastModifiedBy>
  <cp:revision>1</cp:revision>
  <dcterms:created xsi:type="dcterms:W3CDTF">2020-03-21T01:49:57Z</dcterms:created>
  <dcterms:modified xsi:type="dcterms:W3CDTF">2020-03-21T01:51:40Z</dcterms:modified>
</cp:coreProperties>
</file>